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3" r:id="rId4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36" y="0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7" y="4722694"/>
            <a:ext cx="544957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36" y="9443662"/>
            <a:ext cx="2951851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C311D05-352E-405A-9FB7-F240435865D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188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98DEE-CE34-481F-AE45-5E08897AAC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169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3F3EE-3085-4880-9623-6C35D898286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93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98E3D-758F-4D5C-B7AE-179E5DF1AD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290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1B707-9AB1-4967-A09E-71DCCC96E85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97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377F9-7B6A-4CB4-A55A-565C9C096F0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84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F9186-44E3-4F8F-8DA5-EB601644EE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108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8DD0C-855A-4F88-AC4C-7576A6855B0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626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F329-85E7-471A-A1DC-19729AB7F29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282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65E1-551F-4F55-A459-2AF983BB1D2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282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1B1EB-41C7-4416-B5B1-2C69B104C15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813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F4DE9-178A-4BD7-9116-F7E23F4FD8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030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B2F770EE-F3F0-4EA1-97EB-B760ED64E179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SUSTAINABLE </a:t>
            </a:r>
            <a:r>
              <a:rPr lang="nl-NL" altLang="nl-NL" dirty="0" smtClean="0"/>
              <a:t>FARMING</a:t>
            </a:r>
            <a:br>
              <a:rPr lang="nl-NL" altLang="nl-NL" dirty="0" smtClean="0"/>
            </a:br>
            <a:r>
              <a:rPr lang="en-US" altLang="nl-NL" sz="3200" dirty="0"/>
              <a:t>Top Soil &amp; Groundwater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lvl="0" indent="-358775" defTabSz="457200" fontAlgn="auto">
              <a:spcAft>
                <a:spcPts val="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itchFamily="2" charset="2"/>
              <a:buChar char=""/>
              <a:defRPr/>
            </a:pPr>
            <a:r>
              <a:rPr lang="en-US" sz="2000" kern="1200" dirty="0">
                <a:solidFill>
                  <a:prstClr val="black"/>
                </a:solidFill>
                <a:latin typeface="Calibri"/>
              </a:rPr>
              <a:t>2015 Year of </a:t>
            </a:r>
            <a:r>
              <a:rPr lang="en-US" sz="2000" kern="1200" dirty="0" smtClean="0">
                <a:solidFill>
                  <a:prstClr val="black"/>
                </a:solidFill>
                <a:latin typeface="Calibri"/>
              </a:rPr>
              <a:t>Soils</a:t>
            </a:r>
            <a:endParaRPr lang="en-US" sz="2000" kern="1200" dirty="0">
              <a:solidFill>
                <a:prstClr val="black"/>
              </a:solidFill>
              <a:latin typeface="Calibri"/>
            </a:endParaRPr>
          </a:p>
          <a:p>
            <a:pPr marL="358775" lvl="0" indent="-358775" defTabSz="457200" fontAlgn="auto">
              <a:spcAft>
                <a:spcPts val="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itchFamily="2" charset="2"/>
              <a:buChar char=""/>
              <a:defRPr/>
            </a:pPr>
            <a:r>
              <a:rPr lang="en-US" sz="2000" kern="1200" dirty="0" smtClean="0">
                <a:solidFill>
                  <a:prstClr val="black"/>
                </a:solidFill>
                <a:latin typeface="Calibri"/>
              </a:rPr>
              <a:t>50 years of little attention for soil life and organic matter. </a:t>
            </a:r>
          </a:p>
          <a:p>
            <a:pPr marL="358775" lvl="0" indent="-358775" defTabSz="457200" fontAlgn="auto">
              <a:spcAft>
                <a:spcPts val="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itchFamily="2" charset="2"/>
              <a:buChar char=""/>
              <a:defRPr/>
            </a:pPr>
            <a:r>
              <a:rPr lang="en-US" sz="2000" kern="1200" dirty="0" smtClean="0">
                <a:solidFill>
                  <a:prstClr val="black"/>
                </a:solidFill>
                <a:latin typeface="Calibri"/>
              </a:rPr>
              <a:t>Farmers</a:t>
            </a:r>
            <a:r>
              <a:rPr lang="en-US" sz="2000" kern="1200" dirty="0">
                <a:solidFill>
                  <a:prstClr val="black"/>
                </a:solidFill>
                <a:latin typeface="Calibri"/>
              </a:rPr>
              <a:t>, water boards, drinking water companies, nature orgs, citizens, all need fresh water, healthy food, climate resilience, all depending on good </a:t>
            </a:r>
            <a:r>
              <a:rPr lang="en-US" sz="2000" kern="1200" dirty="0" smtClean="0">
                <a:solidFill>
                  <a:prstClr val="black"/>
                </a:solidFill>
                <a:latin typeface="Calibri"/>
              </a:rPr>
              <a:t>soil</a:t>
            </a:r>
          </a:p>
          <a:p>
            <a:pPr marL="358775" lvl="0" indent="-358775" defTabSz="457200" fontAlgn="auto">
              <a:spcAft>
                <a:spcPts val="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itchFamily="2" charset="2"/>
              <a:buChar char=""/>
              <a:defRPr/>
            </a:pPr>
            <a:endParaRPr lang="en-US" sz="2000" kern="1200" dirty="0">
              <a:solidFill>
                <a:prstClr val="black"/>
              </a:solidFill>
              <a:latin typeface="Calibri"/>
            </a:endParaRPr>
          </a:p>
          <a:p>
            <a:pPr marL="358775" lvl="0" indent="-358775" defTabSz="457200" fontAlgn="auto">
              <a:spcAft>
                <a:spcPts val="0"/>
              </a:spcAft>
              <a:buClr>
                <a:srgbClr val="F79646">
                  <a:lumMod val="60000"/>
                  <a:lumOff val="40000"/>
                </a:srgbClr>
              </a:buClr>
              <a:buFont typeface="Wingdings" pitchFamily="2" charset="2"/>
              <a:buChar char=""/>
              <a:defRPr/>
            </a:pPr>
            <a:r>
              <a:rPr lang="en-US" sz="3600" kern="1200" dirty="0" smtClean="0">
                <a:solidFill>
                  <a:prstClr val="black"/>
                </a:solidFill>
                <a:latin typeface="Calibri"/>
              </a:rPr>
              <a:t>Develop, test and use practical </a:t>
            </a:r>
            <a:r>
              <a:rPr lang="en-US" sz="3600" kern="1200" dirty="0">
                <a:solidFill>
                  <a:prstClr val="black"/>
                </a:solidFill>
                <a:latin typeface="Calibri"/>
              </a:rPr>
              <a:t>tools to improve soil &amp; water quality and quantity</a:t>
            </a:r>
          </a:p>
          <a:p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971600" y="6114866"/>
            <a:ext cx="6925391" cy="661054"/>
            <a:chOff x="971600" y="6114866"/>
            <a:chExt cx="6925391" cy="66105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124469"/>
              <a:ext cx="1088653" cy="641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198" y="6114866"/>
              <a:ext cx="1294606" cy="661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804" y="6124469"/>
              <a:ext cx="4548187" cy="622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71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1640" y="764705"/>
            <a:ext cx="7056784" cy="524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ep 4"/>
          <p:cNvGrpSpPr/>
          <p:nvPr/>
        </p:nvGrpSpPr>
        <p:grpSpPr>
          <a:xfrm>
            <a:off x="971600" y="6114866"/>
            <a:ext cx="6925391" cy="661054"/>
            <a:chOff x="971600" y="6114866"/>
            <a:chExt cx="6925391" cy="661054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124469"/>
              <a:ext cx="1088653" cy="641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198" y="6114866"/>
              <a:ext cx="1294606" cy="661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804" y="6124469"/>
              <a:ext cx="4548187" cy="622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15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702624" cy="1008112"/>
          </a:xfrm>
        </p:spPr>
        <p:txBody>
          <a:bodyPr/>
          <a:lstStyle/>
          <a:p>
            <a:r>
              <a:rPr lang="nl-NL" sz="3200" dirty="0" err="1" smtClean="0"/>
              <a:t>Our</a:t>
            </a:r>
            <a:r>
              <a:rPr lang="nl-NL" sz="3200" dirty="0" smtClean="0"/>
              <a:t> goal is  </a:t>
            </a:r>
            <a:r>
              <a:rPr lang="nl-NL" sz="3200" dirty="0" err="1" smtClean="0"/>
              <a:t>to</a:t>
            </a:r>
            <a:r>
              <a:rPr lang="nl-NL" sz="3200" dirty="0" smtClean="0"/>
              <a:t> </a:t>
            </a:r>
            <a:r>
              <a:rPr lang="nl-NL" sz="3200" dirty="0" err="1" smtClean="0"/>
              <a:t>reach</a:t>
            </a:r>
            <a:r>
              <a:rPr lang="nl-NL" sz="3200" dirty="0" smtClean="0"/>
              <a:t> food </a:t>
            </a:r>
            <a:r>
              <a:rPr lang="nl-NL" sz="3200" dirty="0" err="1" smtClean="0"/>
              <a:t>production</a:t>
            </a:r>
            <a:r>
              <a:rPr lang="nl-NL" sz="3200" dirty="0" smtClean="0"/>
              <a:t> in </a:t>
            </a:r>
            <a:r>
              <a:rPr lang="nl-NL" sz="3200" dirty="0" err="1" smtClean="0"/>
              <a:t>balance</a:t>
            </a:r>
            <a:r>
              <a:rPr lang="nl-NL" sz="3200" dirty="0" smtClean="0"/>
              <a:t> </a:t>
            </a:r>
            <a:r>
              <a:rPr lang="nl-NL" sz="3200" dirty="0" err="1" smtClean="0"/>
              <a:t>with</a:t>
            </a:r>
            <a:r>
              <a:rPr lang="nl-NL" sz="3200" dirty="0" smtClean="0"/>
              <a:t> the </a:t>
            </a:r>
            <a:r>
              <a:rPr lang="nl-NL" sz="3200" dirty="0" err="1" smtClean="0"/>
              <a:t>eco</a:t>
            </a:r>
            <a:r>
              <a:rPr lang="nl-NL" sz="3200" dirty="0" smtClean="0"/>
              <a:t> system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564904"/>
            <a:ext cx="7628384" cy="3168352"/>
          </a:xfrm>
        </p:spPr>
        <p:txBody>
          <a:bodyPr/>
          <a:lstStyle/>
          <a:p>
            <a:r>
              <a:rPr lang="nl-NL" sz="2400" dirty="0" err="1" smtClean="0"/>
              <a:t>Develop</a:t>
            </a:r>
            <a:r>
              <a:rPr lang="nl-NL" sz="2400" dirty="0" smtClean="0"/>
              <a:t>, test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use</a:t>
            </a:r>
            <a:r>
              <a:rPr lang="nl-NL" sz="2400" dirty="0" smtClean="0"/>
              <a:t> practical </a:t>
            </a:r>
            <a:r>
              <a:rPr lang="nl-NL" sz="2400" dirty="0" err="1" smtClean="0"/>
              <a:t>methods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 farmers</a:t>
            </a:r>
          </a:p>
          <a:p>
            <a:pPr lvl="1"/>
            <a:r>
              <a:rPr lang="en-US" sz="2000" dirty="0" smtClean="0"/>
              <a:t>Optimize efficient use of nutrients and water</a:t>
            </a:r>
          </a:p>
          <a:p>
            <a:r>
              <a:rPr lang="nl-NL" sz="2400" dirty="0" err="1" smtClean="0"/>
              <a:t>Better</a:t>
            </a:r>
            <a:r>
              <a:rPr lang="nl-NL" sz="2400" dirty="0" smtClean="0"/>
              <a:t> </a:t>
            </a:r>
            <a:r>
              <a:rPr lang="nl-NL" sz="2400" dirty="0" err="1" smtClean="0"/>
              <a:t>understanding</a:t>
            </a:r>
            <a:r>
              <a:rPr lang="nl-NL" sz="2400" dirty="0" smtClean="0"/>
              <a:t> </a:t>
            </a:r>
            <a:r>
              <a:rPr lang="nl-NL" sz="2400" dirty="0" err="1" smtClean="0"/>
              <a:t>between</a:t>
            </a:r>
            <a:r>
              <a:rPr lang="nl-NL" sz="2400" dirty="0" smtClean="0"/>
              <a:t>  land management </a:t>
            </a:r>
            <a:r>
              <a:rPr lang="nl-NL" sz="2400" dirty="0" err="1" smtClean="0"/>
              <a:t>and</a:t>
            </a:r>
            <a:r>
              <a:rPr lang="nl-NL" sz="2400" dirty="0" smtClean="0"/>
              <a:t> water management (</a:t>
            </a:r>
            <a:r>
              <a:rPr lang="nl-NL" sz="2400" dirty="0" err="1" smtClean="0"/>
              <a:t>integration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Cooperation </a:t>
            </a:r>
            <a:r>
              <a:rPr lang="nl-NL" sz="2400" dirty="0" err="1" smtClean="0"/>
              <a:t>between</a:t>
            </a:r>
            <a:r>
              <a:rPr lang="nl-NL" sz="2400" dirty="0" smtClean="0"/>
              <a:t> farmers, </a:t>
            </a:r>
            <a:r>
              <a:rPr lang="nl-NL" sz="2400" dirty="0" err="1" smtClean="0"/>
              <a:t>scientists</a:t>
            </a:r>
            <a:r>
              <a:rPr lang="nl-NL" sz="2400" dirty="0" smtClean="0"/>
              <a:t>, society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industry</a:t>
            </a:r>
            <a:r>
              <a:rPr lang="nl-NL" sz="2400" dirty="0" smtClean="0"/>
              <a:t> (chain approach)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  <p:grpSp>
        <p:nvGrpSpPr>
          <p:cNvPr id="4" name="Groep 3"/>
          <p:cNvGrpSpPr/>
          <p:nvPr/>
        </p:nvGrpSpPr>
        <p:grpSpPr>
          <a:xfrm>
            <a:off x="971600" y="6114866"/>
            <a:ext cx="6925391" cy="661054"/>
            <a:chOff x="971600" y="6114866"/>
            <a:chExt cx="6925391" cy="66105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124469"/>
              <a:ext cx="1088653" cy="641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4198" y="6114866"/>
              <a:ext cx="1294606" cy="661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804" y="6124469"/>
              <a:ext cx="4548187" cy="622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62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Huisstijl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Huisstij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isstij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isstij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164</TotalTime>
  <Words>116</Words>
  <Application>Microsoft Office PowerPoint</Application>
  <PresentationFormat>Diavoorstelling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blank</vt:lpstr>
      <vt:lpstr>SUSTAINABLE FARMING Top Soil &amp; Groundwater</vt:lpstr>
      <vt:lpstr>PowerPoint-presentatie</vt:lpstr>
      <vt:lpstr>Our goal is  to reach food production in balance with the eco system</vt:lpstr>
    </vt:vector>
  </TitlesOfParts>
  <Company>Provincie Drenthe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FARMING</dc:title>
  <dc:creator>Rinke van Veen</dc:creator>
  <cp:lastModifiedBy>Rinke van Veen</cp:lastModifiedBy>
  <cp:revision>16</cp:revision>
  <cp:lastPrinted>2015-02-02T14:03:51Z</cp:lastPrinted>
  <dcterms:created xsi:type="dcterms:W3CDTF">2015-02-02T13:03:56Z</dcterms:created>
  <dcterms:modified xsi:type="dcterms:W3CDTF">2016-01-27T13:19:07Z</dcterms:modified>
</cp:coreProperties>
</file>